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72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67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E958A-87CA-40F3-AB33-DDB5C838407F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670AD9-A44F-4B1A-BDF8-4B6748B2C4D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5987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Correlaciones espurias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670AD9-A44F-4B1A-BDF8-4B6748B2C4D7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37948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E5365B-CCB4-AA0D-0783-4E81903B68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E8E63D7-85FA-A649-3B2C-19271A818D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5CF3A4-9DF1-3481-6A98-EAD2D25EB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05E78FE-A23A-CD24-D403-3E888BA75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97D3B91-B14D-1D90-677F-88D2B5991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2333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95CCDF-4F51-D2C7-7AC7-AFE282EC8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932F8C4-839A-D58D-57DD-8A488C7DE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640E988-7C8F-AF2F-9B68-B85ECA8BE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FE3E25-4B18-33A5-77E7-C797A5DCB3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321187-6B8E-93E9-8213-CAA46E158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5784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B95ADB1-302E-E55D-5B28-E4F922BFD5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F370CD6-2685-3DB1-A352-10BD57A965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2B24BBE-B26E-B5C1-4141-CF477EBAA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796CA2-B2FF-CC96-9BC8-81BD4C91A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461E65-92FD-82CC-9BC5-778E1C430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096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3E5172-B06D-AE53-53CF-A186F726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ED086C4-0980-627D-4000-821FC576AA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832A5BB-BCBC-94B4-E8F2-B24734E4D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62ACB0-79D0-7BBA-7FE5-97FF48497F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99A89F-074B-06B0-FF4B-B36353507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85405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3F1A78-331D-3E20-A63B-80E11CE0ED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1C817B8-FB2C-76CA-E502-EBA9BFEAA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B19F2A9-3562-33D7-925A-36FB778AC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BBAA0B-4BE0-9E9F-37A2-15C2A035B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70BFDE-FDC9-0E3F-7F55-D26681C99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89737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191219D-AEB2-97B2-31D6-9E1D13F90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68946EE-B574-930F-F3B4-4C49937425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51A1FC2-56D1-148F-0056-3C03F1C523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B4F16AC-6DDF-AF7E-F9AD-4F325B165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907709-DC7F-22A4-4480-80CEA2E4B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06ACABB-B7E2-B4EF-541A-950270EF6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02819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57A8-589D-2398-176A-A8B5C3EB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9F847A5-4273-8806-38A1-57887496B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D010A60-B5BC-4D0E-EDAF-C3BB177C4D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F35875B-198F-2F1B-55AC-92FE9217BC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459BF26-77B4-8F3F-3026-AE2DC4E10E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11EEC3C-190F-0F8F-CAE1-0838B5168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135721A-FADB-55BC-1ED2-E176855AE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ADFD2A1-132A-3024-486A-C9D71548F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20795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DFCCEB-662D-0E8C-4C07-8BF724DC1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0149D5C-CF2D-976B-BCE7-92B2B6B83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E471650-4E41-F71F-2342-154EB0995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345A90D-33D7-2F79-E529-4B3FB8A03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84396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9CC6933-94C7-9E38-BCE1-5379E4DB6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8CDCCD9-4BEE-9759-7F43-99F6BA7F3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7310953-E9B4-7E3E-B055-988EED77F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133988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BAB643-30E7-E917-1ED8-3664E85AE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6E4D2B-4926-4945-5E08-60C2346FA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5017F77-9198-5443-0284-CDA6D3F0F6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7A85672-8322-E967-928D-FBC4CACC3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A3DDACE-E8C4-2EE1-4101-1DDC3E7C2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2FC14DA-AB45-0C25-30CA-04F63CF7C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49819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91BA01-BF71-2B93-37B8-94919E6D0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46F032E-3D71-7CF2-6F16-376CF48C26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6AF1AE4-60AD-B5B7-FBFC-EAE0321C63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44BF753-5B58-A30C-DA59-EE6476409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300444-2E10-78E5-A7EC-9F7D2ACAA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996804E-9AB3-E492-6E2E-CD3F14F75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20815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950BF38-757F-ACEC-39C8-65DADD111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56D6044-8064-E723-4365-D00FEEFA3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CA74CD-122F-1874-8C91-64BF167FD0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A2D54D-BA0D-45F9-9C70-F317E0FF86DA}" type="datetimeFigureOut">
              <a:rPr lang="es-MX" smtClean="0"/>
              <a:t>29/09/2024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5917904-6251-CA3C-35AF-5D516201B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5D7ACA4-CBDB-F088-D119-7A7D25246D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078A33-FBE7-4376-98A9-AB2E8725CC1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91408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stable/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17A0AFA-A1B4-D849-1DB4-2BF18D4043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303" y="211625"/>
            <a:ext cx="11191393" cy="643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0652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068E29F-B377-0420-3225-D0399E0380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336" y="363509"/>
            <a:ext cx="11221327" cy="613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475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0EE43344-55FD-3B84-3E1D-141C7E2D15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33" y="330522"/>
            <a:ext cx="12132067" cy="619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666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87521A1-93BE-8468-581A-D8B27EC9B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979" y="410106"/>
            <a:ext cx="10764041" cy="603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501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13C97695-DC41-05B8-B692-534E1A8D57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793" y="217912"/>
            <a:ext cx="11341383" cy="635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818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9A52821C-A222-1C7D-2E92-DF7B84D26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08" y="229039"/>
            <a:ext cx="10919783" cy="639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583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6FE9524-B221-5ABF-F165-E6B4F08E4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071" y="480601"/>
            <a:ext cx="10983858" cy="589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098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848B060-8CF0-2E35-1BE8-EF1D7CA265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009" y="450623"/>
            <a:ext cx="10803981" cy="4497893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82EB10A7-1D17-69AB-844F-905BAA06E3AC}"/>
              </a:ext>
            </a:extLst>
          </p:cNvPr>
          <p:cNvSpPr txBox="1"/>
          <p:nvPr/>
        </p:nvSpPr>
        <p:spPr>
          <a:xfrm>
            <a:off x="1492624" y="5567084"/>
            <a:ext cx="69521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dirty="0">
                <a:hlinkClick r:id="rId3"/>
              </a:rPr>
              <a:t>https://scikit-learn.org/stable/</a:t>
            </a:r>
            <a:endParaRPr lang="es-MX" sz="4000" dirty="0"/>
          </a:p>
          <a:p>
            <a:endParaRPr lang="es-MX" sz="4000" dirty="0"/>
          </a:p>
        </p:txBody>
      </p:sp>
    </p:spTree>
    <p:extLst>
      <p:ext uri="{BB962C8B-B14F-4D97-AF65-F5344CB8AC3E}">
        <p14:creationId xmlns:p14="http://schemas.microsoft.com/office/powerpoint/2010/main" val="3394742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AA9DAA50-5F07-859D-5453-3E815BA8DB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43" y="357146"/>
            <a:ext cx="11413635" cy="607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724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8FCD974F-30BD-EBB8-B8F8-7838391E4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040" y="245123"/>
            <a:ext cx="11381919" cy="6367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418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5EBA846-5930-C2C0-642A-11BBCA0B47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240" y="400394"/>
            <a:ext cx="10845519" cy="6057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550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7CF597B1-F4A2-7EAC-EA84-99F2428F8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484" y="509540"/>
            <a:ext cx="11368022" cy="6003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968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D3D39F28-3C7A-D61A-F73A-1BBECB757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42" y="474832"/>
            <a:ext cx="11602090" cy="564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085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l aprendizaje automatico - sitiobigdata.com">
            <a:extLst>
              <a:ext uri="{FF2B5EF4-FFF2-40B4-BE49-F238E27FC236}">
                <a16:creationId xmlns:a16="http://schemas.microsoft.com/office/drawing/2014/main" id="{2B5AC221-3117-FAC5-64DD-D7EFFE1FC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84" y="0"/>
            <a:ext cx="118970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7531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560C22A4-5F3A-B295-3806-BFE64E1C4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858" y="215061"/>
            <a:ext cx="11066423" cy="6694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4278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987BD46-5F50-9527-8C8F-9BA6C810C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0097" y="273353"/>
            <a:ext cx="10287856" cy="626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0922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8077EE3-9BCA-E5BD-B2FB-8B19859CD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126" y="303714"/>
            <a:ext cx="11357748" cy="625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7282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11</Words>
  <Application>Microsoft Office PowerPoint</Application>
  <PresentationFormat>Panorámica</PresentationFormat>
  <Paragraphs>3</Paragraphs>
  <Slides>17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Idelfonso Iturbe Nepomuceno</dc:creator>
  <cp:lastModifiedBy>Idelfonso Iturbe Nepomuceno</cp:lastModifiedBy>
  <cp:revision>34</cp:revision>
  <dcterms:created xsi:type="dcterms:W3CDTF">2024-09-23T14:57:01Z</dcterms:created>
  <dcterms:modified xsi:type="dcterms:W3CDTF">2024-09-30T04:38:23Z</dcterms:modified>
</cp:coreProperties>
</file>

<file path=docProps/thumbnail.jpeg>
</file>